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86D3C3-A817-47F5-B239-99E145E9D8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D2EB4E6-E7CF-4E36-860C-053EF67A4F9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3C6D21-983B-4719-AA99-7E1BE7FCD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B89F2-224E-4028-BBB7-A44B1C0F21C2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5267F2-AE65-4563-AE50-FD2870B54B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CD87DF-C412-4BBE-B48C-6C6013C88A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CF257-B386-4CFF-A754-C7F2F712D8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529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B72320-DA2B-45EB-B6A4-FB437DEC42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D3B97F-CFD7-4F32-B562-34DBE79685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C113DA-2F8A-4A09-86E5-3E9D100671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B89F2-224E-4028-BBB7-A44B1C0F21C2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21F1D5-4345-4624-990D-F5656DDF71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0A6F65-C365-4AD6-894E-465C4EF587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CF257-B386-4CFF-A754-C7F2F712D8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06246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25EB0-2AF0-41A4-AD93-5FC7078998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4223DE-AE26-47FF-8F3D-4339D83E78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344C12-5B6C-4E32-B6CD-010F763E25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B89F2-224E-4028-BBB7-A44B1C0F21C2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62DD02-0120-4F8C-8D93-A1BA870624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89820E-FE76-45EA-B796-557489B9FF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CF257-B386-4CFF-A754-C7F2F712D8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26284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B963AE-8F91-4A0E-BFF0-0D1BD62D17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46CBD3-8A45-4434-B5AE-835C55CD2DA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08F313-4AB9-4F34-97CB-00AB640261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7CD5C3-BC9F-495B-B33B-386727D67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B89F2-224E-4028-BBB7-A44B1C0F21C2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AC480B-D667-42C9-9E7C-889FAEF42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D3D308-6AD9-4A9F-B39B-9284504FE0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CF257-B386-4CFF-A754-C7F2F712D8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5440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111166-9A40-4F5A-8973-05450CD2B4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E8866E-8593-48D2-B00B-15F3AC6E4F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9D4BD25-4943-432A-B5B0-ACB47E68C2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0338F79-E95B-4D0F-BB27-0EC58218D9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4B6EB0D-721C-47A4-80A0-9AB9A27256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57A564E-8575-4FD1-BB36-EF4A7FC699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B89F2-224E-4028-BBB7-A44B1C0F21C2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49E1DAA-7280-431B-B43C-64302DE54C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C19513B-4F6C-4F89-BE09-D2B73FA5DB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CF257-B386-4CFF-A754-C7F2F712D8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50532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8936A8-6798-48E6-9988-9F72034C48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465C34C-5A8B-40EF-A79D-46F83EE318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B89F2-224E-4028-BBB7-A44B1C0F21C2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0406632-B464-42CF-8848-0453A15D92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5239873-27A8-45B7-910E-CAD77A4E45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CF257-B386-4CFF-A754-C7F2F712D8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060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E77DE14-1075-4CE0-880C-D1F76FC5EE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B89F2-224E-4028-BBB7-A44B1C0F21C2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DF96C5D-58D0-40E5-88AC-1963B062A5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27DE240-556F-4FDD-918D-1FF56F40BF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CF257-B386-4CFF-A754-C7F2F712D8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00122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72313F-BE45-40C7-AA13-AF3C46792C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C9CD2C-665E-45DB-8230-5F116B2C78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1FCEAC-9E5E-4CF6-8B3D-9C13EC5813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AE65BD-FA05-4582-A8D5-3E2B7C2C1D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B89F2-224E-4028-BBB7-A44B1C0F21C2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545278-84EC-434B-AA12-77332ED208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1AB1649-2500-4E56-B8BC-6EA27DDBA3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CF257-B386-4CFF-A754-C7F2F712D8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0808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D1434E-01DD-43FC-A736-A066AC9036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8C89641-8D64-4B78-9AB3-96AF959F404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E342B78-5B08-4F20-9CC0-AA6E047B81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AADCFE-2577-43A1-81BB-51025B6C96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B89F2-224E-4028-BBB7-A44B1C0F21C2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61E122-194A-4830-85D0-A84EBB6E8D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791A0E-2C54-43B4-9992-C18BABFE0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CF257-B386-4CFF-A754-C7F2F712D8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09925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D900E0-3D2F-4DD7-8613-CAB2F81E3B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2687B65-6CD7-4FAD-9CB0-7D269A2C73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420367-9F5B-477F-9A83-A21204423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B89F2-224E-4028-BBB7-A44B1C0F21C2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F5E778-6015-44EB-88BF-2093C23A42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977092-D9A6-41EC-AB41-A5299B89AB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CF257-B386-4CFF-A754-C7F2F712D8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00642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A524053-1F48-47F8-BC92-4D38A7F2694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6071755-6DC0-44C2-88E0-E9E0DAA04B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7A1F2D-D1DE-496C-B56E-E377F27E39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B89F2-224E-4028-BBB7-A44B1C0F21C2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F72259-D89C-4FF7-B8B7-04FF53E301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AE5EA1-1FB2-497B-8DEA-CF38546F7A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CF257-B386-4CFF-A754-C7F2F712D8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89028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E6D3B19-2F51-4C6C-8023-612C2C1BEF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A93428-EB6A-4BC7-88F2-925CF1390C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F4C70F-1057-4BD7-A1ED-35035DF4A5A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FB89F2-224E-4028-BBB7-A44B1C0F21C2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5CC78D-BB4F-4F67-8E2C-4306FC95841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A8EBDF-DA6E-4BA3-9C2D-B5E22282AD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4CF257-B386-4CFF-A754-C7F2F712D8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5855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562464-DF40-485D-9BB8-3DFBD9EC379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07CA157-EEF8-40E0-9DC9-B342C7806A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3875" y="3167857"/>
            <a:ext cx="3257550" cy="684212"/>
          </a:xfrm>
        </p:spPr>
        <p:txBody>
          <a:bodyPr/>
          <a:lstStyle/>
          <a:p>
            <a:r>
              <a:rPr lang="en-GB" dirty="0"/>
              <a:t>Nutty Numbers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F3999E4-4B8C-4717-8717-132BBAA7BA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425" y="417512"/>
            <a:ext cx="2838450" cy="28384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581C7A5-851B-464B-992C-C764FAC446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10577" y="456803"/>
            <a:ext cx="2759868" cy="2759868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6B7736D1-90CD-4F42-B2C3-D198D1C7B478}"/>
              </a:ext>
            </a:extLst>
          </p:cNvPr>
          <p:cNvSpPr txBox="1">
            <a:spLocks/>
          </p:cNvSpPr>
          <p:nvPr/>
        </p:nvSpPr>
        <p:spPr>
          <a:xfrm>
            <a:off x="8161736" y="3186509"/>
            <a:ext cx="3257550" cy="6842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Hit the Button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585BBA5-E438-44A8-B0A4-32A09F2981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2355" y="3343276"/>
            <a:ext cx="2838450" cy="2838450"/>
          </a:xfrm>
          <a:prstGeom prst="rect">
            <a:avLst/>
          </a:prstGeom>
        </p:spPr>
      </p:pic>
      <p:sp>
        <p:nvSpPr>
          <p:cNvPr id="8" name="Subtitle 2">
            <a:extLst>
              <a:ext uri="{FF2B5EF4-FFF2-40B4-BE49-F238E27FC236}">
                <a16:creationId xmlns:a16="http://schemas.microsoft.com/office/drawing/2014/main" id="{190B6F1E-A99C-4C2F-B2F7-A017548B83C6}"/>
              </a:ext>
            </a:extLst>
          </p:cNvPr>
          <p:cNvSpPr txBox="1">
            <a:spLocks/>
          </p:cNvSpPr>
          <p:nvPr/>
        </p:nvSpPr>
        <p:spPr>
          <a:xfrm>
            <a:off x="4342805" y="6025357"/>
            <a:ext cx="3257550" cy="6842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Smoothie Maths</a:t>
            </a:r>
          </a:p>
        </p:txBody>
      </p:sp>
    </p:spTree>
    <p:extLst>
      <p:ext uri="{BB962C8B-B14F-4D97-AF65-F5344CB8AC3E}">
        <p14:creationId xmlns:p14="http://schemas.microsoft.com/office/powerpoint/2010/main" val="39902826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</Words>
  <Application>Microsoft Office PowerPoint</Application>
  <PresentationFormat>Widescreen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Matthew Eva</dc:creator>
  <cp:lastModifiedBy>Matthew Eva</cp:lastModifiedBy>
  <cp:revision>1</cp:revision>
  <dcterms:created xsi:type="dcterms:W3CDTF">2025-09-05T06:51:42Z</dcterms:created>
  <dcterms:modified xsi:type="dcterms:W3CDTF">2025-09-05T06:52:13Z</dcterms:modified>
</cp:coreProperties>
</file>