
<file path=[Content_Types].xml><?xml version="1.0" encoding="utf-8"?>
<Types xmlns="http://schemas.openxmlformats.org/package/2006/content-types">
  <Default Extension="fntdata" ContentType="application/x-fontdata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3"/>
  </p:notesMasterIdLst>
  <p:sldIdLst>
    <p:sldId id="256" r:id="rId2"/>
  </p:sldIdLst>
  <p:sldSz cx="7559675" cy="10691813"/>
  <p:notesSz cx="6858000" cy="9144000"/>
  <p:embeddedFontLst>
    <p:embeddedFont>
      <p:font typeface="Century Gothic" panose="020B0502020202020204" pitchFamily="34" charset="0"/>
      <p:regular r:id="rId4"/>
      <p:bold r:id="rId5"/>
      <p:italic r:id="rId6"/>
      <p:boldItalic r:id="rId7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3368">
          <p15:clr>
            <a:srgbClr val="747775"/>
          </p15:clr>
        </p15:guide>
        <p15:guide id="2" pos="2381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59" d="100"/>
          <a:sy n="59" d="100"/>
        </p:scale>
        <p:origin x="2438" y="58"/>
      </p:cViewPr>
      <p:guideLst>
        <p:guide orient="horz" pos="3368"/>
        <p:guide pos="238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notesMaster" Target="notesMasters/notesMaster1.xml"/><Relationship Id="rId7" Type="http://schemas.openxmlformats.org/officeDocument/2006/relationships/font" Target="fonts/font4.fntdata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3.fntdata"/><Relationship Id="rId11" Type="http://schemas.openxmlformats.org/officeDocument/2006/relationships/tableStyles" Target="tableStyles.xml"/><Relationship Id="rId5" Type="http://schemas.openxmlformats.org/officeDocument/2006/relationships/font" Target="fonts/font2.fntdata"/><Relationship Id="rId10" Type="http://schemas.openxmlformats.org/officeDocument/2006/relationships/theme" Target="theme/theme1.xml"/><Relationship Id="rId4" Type="http://schemas.openxmlformats.org/officeDocument/2006/relationships/font" Target="fonts/font1.fntdata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2217050" y="685800"/>
            <a:ext cx="24246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17050" y="685800"/>
            <a:ext cx="24246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257712" y="1547778"/>
            <a:ext cx="7044600" cy="42669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257705" y="5891409"/>
            <a:ext cx="7044600" cy="1647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257705" y="2299346"/>
            <a:ext cx="7044600" cy="4081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257705" y="6552657"/>
            <a:ext cx="7044600" cy="2703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257705" y="4471058"/>
            <a:ext cx="7044600" cy="1749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257705" y="2395696"/>
            <a:ext cx="7044600" cy="7101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257705" y="2395696"/>
            <a:ext cx="3306900" cy="7101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3995291" y="2395696"/>
            <a:ext cx="3306900" cy="7101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257705" y="1154948"/>
            <a:ext cx="2321700" cy="1570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257705" y="2888617"/>
            <a:ext cx="2321700" cy="6609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05325" y="935745"/>
            <a:ext cx="5264700" cy="8503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780000" y="-260"/>
            <a:ext cx="3780000" cy="10692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19508" y="2563450"/>
            <a:ext cx="3344400" cy="3081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19508" y="5826865"/>
            <a:ext cx="3344400" cy="256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083839" y="1505164"/>
            <a:ext cx="3172200" cy="7681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257705" y="8794266"/>
            <a:ext cx="4959600" cy="1257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257705" y="2395696"/>
            <a:ext cx="7044600" cy="710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/>
        </p:nvSpPr>
        <p:spPr>
          <a:xfrm>
            <a:off x="744600" y="2499700"/>
            <a:ext cx="6070800" cy="707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600" b="1">
                <a:latin typeface="Century Gothic"/>
                <a:ea typeface="Century Gothic"/>
                <a:cs typeface="Century Gothic"/>
                <a:sym typeface="Century Gothic"/>
              </a:rPr>
              <a:t>17th December</a:t>
            </a:r>
            <a:endParaRPr sz="3600" b="1">
              <a:latin typeface="Century Gothic"/>
              <a:ea typeface="Century Gothic"/>
              <a:cs typeface="Century Gothic"/>
              <a:sym typeface="Century Gothic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000">
              <a:latin typeface="Century Gothic"/>
              <a:ea typeface="Century Gothic"/>
              <a:cs typeface="Century Gothic"/>
              <a:sym typeface="Century Gothic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400" b="1">
                <a:latin typeface="Century Gothic"/>
                <a:ea typeface="Century Gothic"/>
                <a:cs typeface="Century Gothic"/>
                <a:sym typeface="Century Gothic"/>
              </a:rPr>
              <a:t>Roast Turkey &amp; Stuffing</a:t>
            </a:r>
            <a:endParaRPr sz="2400" b="1">
              <a:latin typeface="Century Gothic"/>
              <a:ea typeface="Century Gothic"/>
              <a:cs typeface="Century Gothic"/>
              <a:sym typeface="Century Gothic"/>
            </a:endParaRPr>
          </a:p>
          <a:p>
            <a:pPr marL="0" lvl="0" indent="0" algn="ctr" rtl="0">
              <a:lnSpc>
                <a:spcPct val="4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latin typeface="Century Gothic"/>
              <a:ea typeface="Century Gothic"/>
              <a:cs typeface="Century Gothic"/>
              <a:sym typeface="Century Gothic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400">
                <a:latin typeface="Century Gothic"/>
                <a:ea typeface="Century Gothic"/>
                <a:cs typeface="Century Gothic"/>
                <a:sym typeface="Century Gothic"/>
              </a:rPr>
              <a:t>Or </a:t>
            </a:r>
            <a:endParaRPr sz="2400">
              <a:latin typeface="Century Gothic"/>
              <a:ea typeface="Century Gothic"/>
              <a:cs typeface="Century Gothic"/>
              <a:sym typeface="Century Gothic"/>
            </a:endParaRPr>
          </a:p>
          <a:p>
            <a:pPr marL="0" lvl="0" indent="0" algn="ctr" rtl="0">
              <a:lnSpc>
                <a:spcPct val="5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>
              <a:latin typeface="Century Gothic"/>
              <a:ea typeface="Century Gothic"/>
              <a:cs typeface="Century Gothic"/>
              <a:sym typeface="Century Gothic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400" b="1">
                <a:latin typeface="Century Gothic"/>
                <a:ea typeface="Century Gothic"/>
                <a:cs typeface="Century Gothic"/>
                <a:sym typeface="Century Gothic"/>
              </a:rPr>
              <a:t>Roasted Vegetable, Cranberry &amp; Cheese Puff Pastry Wreath</a:t>
            </a:r>
            <a:endParaRPr sz="2400" b="1">
              <a:latin typeface="Century Gothic"/>
              <a:ea typeface="Century Gothic"/>
              <a:cs typeface="Century Gothic"/>
              <a:sym typeface="Century Gothic"/>
            </a:endParaRPr>
          </a:p>
          <a:p>
            <a:pPr marL="0" lvl="0" indent="0" algn="ctr" rtl="0">
              <a:lnSpc>
                <a:spcPct val="5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>
              <a:latin typeface="Century Gothic"/>
              <a:ea typeface="Century Gothic"/>
              <a:cs typeface="Century Gothic"/>
              <a:sym typeface="Century Gothic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400">
                <a:latin typeface="Century Gothic"/>
                <a:ea typeface="Century Gothic"/>
                <a:cs typeface="Century Gothic"/>
                <a:sym typeface="Century Gothic"/>
              </a:rPr>
              <a:t>With</a:t>
            </a:r>
            <a:endParaRPr sz="2400">
              <a:latin typeface="Century Gothic"/>
              <a:ea typeface="Century Gothic"/>
              <a:cs typeface="Century Gothic"/>
              <a:sym typeface="Century Gothic"/>
            </a:endParaRPr>
          </a:p>
          <a:p>
            <a:pPr marL="0" lvl="0" indent="0" algn="ctr" rtl="0">
              <a:lnSpc>
                <a:spcPct val="5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>
              <a:latin typeface="Century Gothic"/>
              <a:ea typeface="Century Gothic"/>
              <a:cs typeface="Century Gothic"/>
              <a:sym typeface="Century Gothic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400" b="1">
                <a:latin typeface="Century Gothic"/>
                <a:ea typeface="Century Gothic"/>
                <a:cs typeface="Century Gothic"/>
                <a:sym typeface="Century Gothic"/>
              </a:rPr>
              <a:t>Roasties, Sticky Chipolata, Christmas Vegetable Medley and Gravy</a:t>
            </a:r>
            <a:endParaRPr sz="2400" b="1">
              <a:latin typeface="Century Gothic"/>
              <a:ea typeface="Century Gothic"/>
              <a:cs typeface="Century Gothic"/>
              <a:sym typeface="Century Gothic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00">
              <a:latin typeface="Century Gothic"/>
              <a:ea typeface="Century Gothic"/>
              <a:cs typeface="Century Gothic"/>
              <a:sym typeface="Century Gothic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latin typeface="Century Gothic"/>
              <a:ea typeface="Century Gothic"/>
              <a:cs typeface="Century Gothic"/>
              <a:sym typeface="Century Gothic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400" b="1">
                <a:latin typeface="Century Gothic"/>
                <a:ea typeface="Century Gothic"/>
                <a:cs typeface="Century Gothic"/>
                <a:sym typeface="Century Gothic"/>
              </a:rPr>
              <a:t>Rudolph's Nose Cookie</a:t>
            </a:r>
            <a:endParaRPr sz="2400" b="1">
              <a:latin typeface="Century Gothic"/>
              <a:ea typeface="Century Gothic"/>
              <a:cs typeface="Century Gothic"/>
              <a:sym typeface="Century Gothic"/>
            </a:endParaRPr>
          </a:p>
          <a:p>
            <a:pPr marL="0" lvl="0" indent="0" algn="ctr" rtl="0">
              <a:lnSpc>
                <a:spcPct val="5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>
              <a:latin typeface="Century Gothic"/>
              <a:ea typeface="Century Gothic"/>
              <a:cs typeface="Century Gothic"/>
              <a:sym typeface="Century Gothic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400">
                <a:latin typeface="Century Gothic"/>
                <a:ea typeface="Century Gothic"/>
                <a:cs typeface="Century Gothic"/>
                <a:sym typeface="Century Gothic"/>
              </a:rPr>
              <a:t>Or </a:t>
            </a:r>
            <a:endParaRPr sz="2400">
              <a:latin typeface="Century Gothic"/>
              <a:ea typeface="Century Gothic"/>
              <a:cs typeface="Century Gothic"/>
              <a:sym typeface="Century Gothic"/>
            </a:endParaRPr>
          </a:p>
          <a:p>
            <a:pPr marL="0" lvl="0" indent="0" algn="ctr" rtl="0">
              <a:lnSpc>
                <a:spcPct val="5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>
              <a:latin typeface="Century Gothic"/>
              <a:ea typeface="Century Gothic"/>
              <a:cs typeface="Century Gothic"/>
              <a:sym typeface="Century Gothic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400" b="1">
                <a:latin typeface="Century Gothic"/>
                <a:ea typeface="Century Gothic"/>
                <a:cs typeface="Century Gothic"/>
                <a:sym typeface="Century Gothic"/>
              </a:rPr>
              <a:t>Cinnamon Popcorn </a:t>
            </a:r>
            <a:endParaRPr sz="2400" b="1">
              <a:latin typeface="Century Gothic"/>
              <a:ea typeface="Century Gothic"/>
              <a:cs typeface="Century Gothic"/>
              <a:sym typeface="Century Gothic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400" b="1">
                <a:latin typeface="Century Gothic"/>
                <a:ea typeface="Century Gothic"/>
                <a:cs typeface="Century Gothic"/>
                <a:sym typeface="Century Gothic"/>
              </a:rPr>
              <a:t>Chocolate Brownie</a:t>
            </a:r>
            <a:endParaRPr sz="2400" b="1"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35</Words>
  <Application>Microsoft Office PowerPoint</Application>
  <PresentationFormat>Custom</PresentationFormat>
  <Paragraphs>19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Century Gothic</vt:lpstr>
      <vt:lpstr>Simple Light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Christine Griffiths</cp:lastModifiedBy>
  <cp:revision>1</cp:revision>
  <dcterms:modified xsi:type="dcterms:W3CDTF">2025-10-06T11:39:04Z</dcterms:modified>
</cp:coreProperties>
</file>